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31"/>
    <p:restoredTop sz="92857"/>
  </p:normalViewPr>
  <p:slideViewPr>
    <p:cSldViewPr snapToGrid="0" snapToObjects="1">
      <p:cViewPr>
        <p:scale>
          <a:sx n="72" d="100"/>
          <a:sy n="72" d="100"/>
        </p:scale>
        <p:origin x="680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5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95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43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1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83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9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04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9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4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05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878" t="15598" r="72065" b="72075"/>
          <a:stretch/>
        </p:blipFill>
        <p:spPr>
          <a:xfrm>
            <a:off x="1035170" y="1069674"/>
            <a:ext cx="2639683" cy="8453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1049" t="15598" r="25053" b="67296"/>
          <a:stretch/>
        </p:blipFill>
        <p:spPr>
          <a:xfrm>
            <a:off x="5752638" y="1069674"/>
            <a:ext cx="2622431" cy="11731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74742" t="15849" r="19961" b="75540"/>
          <a:stretch/>
        </p:blipFill>
        <p:spPr>
          <a:xfrm>
            <a:off x="8864882" y="3565026"/>
            <a:ext cx="581242" cy="5905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3879" t="32704" r="68122" b="36931"/>
          <a:stretch/>
        </p:blipFill>
        <p:spPr>
          <a:xfrm>
            <a:off x="2680265" y="3970066"/>
            <a:ext cx="3072373" cy="20823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78972" y="551543"/>
            <a:ext cx="159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ranklin Gothic Book" charset="0"/>
                <a:ea typeface="Franklin Gothic Book" charset="0"/>
                <a:cs typeface="Franklin Gothic Book" charset="0"/>
              </a:rPr>
              <a:t>Click and Drag</a:t>
            </a:r>
            <a:endParaRPr lang="en-US" dirty="0">
              <a:latin typeface="Franklin Gothic Book" charset="0"/>
              <a:ea typeface="Franklin Gothic Book" charset="0"/>
              <a:cs typeface="Franklin Gothic Book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509486" y="870857"/>
            <a:ext cx="845525" cy="62151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35170" y="2201376"/>
            <a:ext cx="2659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ranklin Gothic Book" charset="0"/>
                <a:ea typeface="Franklin Gothic Book" charset="0"/>
                <a:cs typeface="Franklin Gothic Book" charset="0"/>
              </a:rPr>
              <a:t>Click/Type (current value)</a:t>
            </a:r>
            <a:endParaRPr lang="en-US" dirty="0">
              <a:latin typeface="Franklin Gothic Book" charset="0"/>
              <a:ea typeface="Franklin Gothic Book" charset="0"/>
              <a:cs typeface="Franklin Gothic Book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2212521" y="1811682"/>
            <a:ext cx="8165" cy="43118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183472" y="198167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ranklin Gothic Book" charset="0"/>
                <a:ea typeface="Franklin Gothic Book" charset="0"/>
                <a:cs typeface="Franklin Gothic Book" charset="0"/>
              </a:rPr>
              <a:t>Limits</a:t>
            </a:r>
            <a:endParaRPr lang="en-US" dirty="0">
              <a:latin typeface="Franklin Gothic Book" charset="0"/>
              <a:ea typeface="Franklin Gothic Book" charset="0"/>
              <a:cs typeface="Franklin Gothic Book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751435" y="499853"/>
            <a:ext cx="957709" cy="85786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6290797" y="513493"/>
            <a:ext cx="176976" cy="85786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613755" y="2443356"/>
            <a:ext cx="1531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Franklin Gothic Book" charset="0"/>
                <a:ea typeface="Franklin Gothic Book" charset="0"/>
                <a:cs typeface="Franklin Gothic Book" charset="0"/>
              </a:rPr>
              <a:t>Toggle Enable</a:t>
            </a:r>
            <a:endParaRPr lang="en-US" dirty="0">
              <a:latin typeface="Franklin Gothic Book" charset="0"/>
              <a:ea typeface="Franklin Gothic Book" charset="0"/>
              <a:cs typeface="Franklin Gothic Book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6242671" y="2242868"/>
            <a:ext cx="225102" cy="3278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9" idx="0"/>
          </p:cNvCxnSpPr>
          <p:nvPr/>
        </p:nvCxnSpPr>
        <p:spPr>
          <a:xfrm flipH="1" flipV="1">
            <a:off x="7400351" y="2101132"/>
            <a:ext cx="436894" cy="34222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096689" y="2443356"/>
            <a:ext cx="1481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Franklin Gothic Book" charset="0"/>
                <a:ea typeface="Franklin Gothic Book" charset="0"/>
                <a:cs typeface="Franklin Gothic Book" charset="0"/>
              </a:rPr>
              <a:t>Toggle Period</a:t>
            </a:r>
            <a:endParaRPr lang="en-US" dirty="0">
              <a:latin typeface="Franklin Gothic Book" charset="0"/>
              <a:ea typeface="Franklin Gothic Book" charset="0"/>
              <a:cs typeface="Franklin Gothic Book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590977" y="4470276"/>
            <a:ext cx="803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Franklin Gothic Book" charset="0"/>
                <a:ea typeface="Franklin Gothic Book" charset="0"/>
                <a:cs typeface="Franklin Gothic Book" charset="0"/>
              </a:rPr>
              <a:t>Toggle</a:t>
            </a:r>
            <a:endParaRPr lang="en-US" dirty="0">
              <a:latin typeface="Franklin Gothic Book" charset="0"/>
              <a:ea typeface="Franklin Gothic Book" charset="0"/>
              <a:cs typeface="Franklin Gothic Book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8930401" y="4142436"/>
            <a:ext cx="225102" cy="32784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814802" y="6317218"/>
            <a:ext cx="1137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Franklin Gothic Book" charset="0"/>
                <a:ea typeface="Franklin Gothic Book" charset="0"/>
                <a:cs typeface="Franklin Gothic Book" charset="0"/>
              </a:rPr>
              <a:t>X controls</a:t>
            </a:r>
            <a:endParaRPr lang="en-US" dirty="0">
              <a:latin typeface="Franklin Gothic Book" charset="0"/>
              <a:ea typeface="Franklin Gothic Book" charset="0"/>
              <a:cs typeface="Franklin Gothic Book" charset="0"/>
            </a:endParaRPr>
          </a:p>
        </p:txBody>
      </p:sp>
      <p:cxnSp>
        <p:nvCxnSpPr>
          <p:cNvPr id="34" name="Straight Arrow Connector 33"/>
          <p:cNvCxnSpPr>
            <a:stCxn id="33" idx="0"/>
          </p:cNvCxnSpPr>
          <p:nvPr/>
        </p:nvCxnSpPr>
        <p:spPr>
          <a:xfrm flipH="1" flipV="1">
            <a:off x="4213463" y="6052457"/>
            <a:ext cx="170085" cy="26476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2072678" y="4743450"/>
            <a:ext cx="522545" cy="26781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086401" y="4358553"/>
            <a:ext cx="1134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Franklin Gothic Book" charset="0"/>
                <a:ea typeface="Franklin Gothic Book" charset="0"/>
                <a:cs typeface="Franklin Gothic Book" charset="0"/>
              </a:rPr>
              <a:t>Y</a:t>
            </a:r>
            <a:r>
              <a:rPr lang="en-US" smtClean="0">
                <a:latin typeface="Franklin Gothic Book" charset="0"/>
                <a:ea typeface="Franklin Gothic Book" charset="0"/>
                <a:cs typeface="Franklin Gothic Book" charset="0"/>
              </a:rPr>
              <a:t> controls</a:t>
            </a:r>
            <a:endParaRPr lang="en-US" dirty="0">
              <a:latin typeface="Franklin Gothic Book" charset="0"/>
              <a:ea typeface="Franklin Gothic Book" charset="0"/>
              <a:cs typeface="Franklin Gothic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605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268" t="13071" r="21732" b="8497"/>
          <a:stretch/>
        </p:blipFill>
        <p:spPr>
          <a:xfrm>
            <a:off x="1004047" y="968188"/>
            <a:ext cx="8229600" cy="537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421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18</Words>
  <Application>Microsoft Macintosh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Calibri Light</vt:lpstr>
      <vt:lpstr>Franklin Gothic Book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 Steinmeyer</dc:creator>
  <cp:lastModifiedBy>Joe Steinmeyer</cp:lastModifiedBy>
  <cp:revision>4</cp:revision>
  <dcterms:created xsi:type="dcterms:W3CDTF">2017-12-25T00:42:12Z</dcterms:created>
  <dcterms:modified xsi:type="dcterms:W3CDTF">2017-12-25T02:26:01Z</dcterms:modified>
</cp:coreProperties>
</file>

<file path=docProps/thumbnail.jpeg>
</file>